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Lst>
        </p14:section>
        <p14:section name="Chapter 4: Systems of Linear Equations" id="{6E9712DE-0258-487E-90E5-453B4DB8DB3A}">
          <p14:sldIdLst>
            <p14:sldId id="275"/>
            <p14:sldId id="276"/>
            <p14:sldId id="277"/>
            <p14:sldId id="278"/>
            <p14:sldId id="279"/>
          </p14:sldIdLst>
        </p14:section>
        <p14:section name="Chapter 5: Systems of nonlinear Equations" id="{1B0C7359-5895-4CDE-8668-056CDEF63D44}">
          <p14:sldIdLst>
            <p14:sldId id="280"/>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57" d="100"/>
          <a:sy n="57" d="100"/>
        </p:scale>
        <p:origin x="30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006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1957</TotalTime>
  <Words>4033</Words>
  <Application>Microsoft Office PowerPoint</Application>
  <PresentationFormat>Custom</PresentationFormat>
  <Paragraphs>517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22</cp:revision>
  <dcterms:created xsi:type="dcterms:W3CDTF">2024-08-21T00:42:40Z</dcterms:created>
  <dcterms:modified xsi:type="dcterms:W3CDTF">2024-09-20T16:11:06Z</dcterms:modified>
</cp:coreProperties>
</file>